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handoutMasterIdLst>
    <p:handoutMasterId r:id="rId15"/>
  </p:handoutMasterIdLst>
  <p:sldIdLst>
    <p:sldId id="256" r:id="rId5"/>
    <p:sldId id="269" r:id="rId6"/>
    <p:sldId id="271" r:id="rId7"/>
    <p:sldId id="270" r:id="rId8"/>
    <p:sldId id="272" r:id="rId9"/>
    <p:sldId id="273" r:id="rId10"/>
    <p:sldId id="275" r:id="rId11"/>
    <p:sldId id="274" r:id="rId12"/>
    <p:sldId id="267" r:id="rId13"/>
  </p:sldIdLst>
  <p:sldSz cx="12192000" cy="6858000"/>
  <p:notesSz cx="6858000" cy="9144000"/>
  <p:defaultTextStyle>
    <a:defPPr rtl="0">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4FFDF2-6877-3684-D380-90B6B6275CC4}" v="10" dt="2023-06-29T09:06:25.021"/>
    <p1510:client id="{D40DD858-4A29-465B-B11B-C9DBCF5AD543}" v="5" dt="2023-06-29T09:10:17.2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41" autoAdjust="0"/>
  </p:normalViewPr>
  <p:slideViewPr>
    <p:cSldViewPr snapToGrid="0">
      <p:cViewPr varScale="1">
        <p:scale>
          <a:sx n="96" d="100"/>
          <a:sy n="96" d="100"/>
        </p:scale>
        <p:origin x="86" y="197"/>
      </p:cViewPr>
      <p:guideLst>
        <p:guide orient="horz" pos="2160"/>
        <p:guide pos="3840"/>
      </p:guideLst>
    </p:cSldViewPr>
  </p:slideViewPr>
  <p:notesTextViewPr>
    <p:cViewPr>
      <p:scale>
        <a:sx n="1" d="1"/>
        <a:sy n="1" d="1"/>
      </p:scale>
      <p:origin x="0" y="0"/>
    </p:cViewPr>
  </p:notesTextViewPr>
  <p:notesViewPr>
    <p:cSldViewPr snapToGrid="0">
      <p:cViewPr varScale="1">
        <p:scale>
          <a:sx n="85" d="100"/>
          <a:sy n="85" d="100"/>
        </p:scale>
        <p:origin x="3024"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CDB1847A-0CC2-4008-8C1F-4CB2549424F0}" type="datetime1">
              <a:rPr lang="fr-FR" smtClean="0"/>
              <a:t>29/06/2023</a:t>
            </a:fld>
            <a:endParaRPr lang="fr-FR"/>
          </a:p>
        </p:txBody>
      </p:sp>
      <p:sp>
        <p:nvSpPr>
          <p:cNvPr id="4" name="Espace réservé du pied de page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B668C69-0C3E-40A2-B4A0-B2C8B71D8E3A}" type="slidenum">
              <a:rPr lang="fr-FR" smtClean="0"/>
              <a:t>‹N°›</a:t>
            </a:fld>
            <a:endParaRPr lang="fr-FR"/>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3ED5736-AEC1-4353-A59E-C1D97F8135E3}" type="datetime1">
              <a:rPr lang="fr-FR" noProof="0" smtClean="0"/>
              <a:t>29/06/2023</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E000EEB-8338-48D7-8EE8-EE0082EF7602}" type="slidenum">
              <a:rPr lang="fr-FR" noProof="0" smtClean="0"/>
              <a:t>‹N°›</a:t>
            </a:fld>
            <a:endParaRPr lang="fr-FR" noProof="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EE000EEB-8338-48D7-8EE8-EE0082EF7602}" type="slidenum">
              <a:rPr lang="fr-FR" smtClean="0"/>
              <a:t>1</a:t>
            </a:fld>
            <a:endParaRPr lang="fr-FR"/>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EE000EEB-8338-48D7-8EE8-EE0082EF7602}" type="slidenum">
              <a:rPr lang="fr-FR" smtClean="0"/>
              <a:t>2</a:t>
            </a:fld>
            <a:endParaRPr lang="fr-FR"/>
          </a:p>
        </p:txBody>
      </p:sp>
    </p:spTree>
    <p:extLst>
      <p:ext uri="{BB962C8B-B14F-4D97-AF65-F5344CB8AC3E}">
        <p14:creationId xmlns:p14="http://schemas.microsoft.com/office/powerpoint/2010/main" val="3614338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EE000EEB-8338-48D7-8EE8-EE0082EF7602}" type="slidenum">
              <a:rPr lang="fr-FR" smtClean="0"/>
              <a:t>9</a:t>
            </a:fld>
            <a:endParaRPr lang="fr-FR"/>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154955" y="1447800"/>
            <a:ext cx="8825658" cy="3329581"/>
          </a:xfrm>
        </p:spPr>
        <p:txBody>
          <a:bodyPr rtlCol="0" anchor="b"/>
          <a:lstStyle>
            <a:lvl1pPr>
              <a:defRPr sz="7200"/>
            </a:lvl1pPr>
          </a:lstStyle>
          <a:p>
            <a:pPr rtl="0"/>
            <a:r>
              <a:rPr lang="fr-FR" noProof="0"/>
              <a:t>Modifiez le style du titre</a:t>
            </a:r>
          </a:p>
        </p:txBody>
      </p:sp>
      <p:sp>
        <p:nvSpPr>
          <p:cNvPr id="3" name="Sous-titre 2"/>
          <p:cNvSpPr>
            <a:spLocks noGrp="1"/>
          </p:cNvSpPr>
          <p:nvPr>
            <p:ph type="subTitle" idx="1"/>
          </p:nvPr>
        </p:nvSpPr>
        <p:spPr>
          <a:xfrm>
            <a:off x="1154955" y="4777380"/>
            <a:ext cx="8825658" cy="861420"/>
          </a:xfrm>
        </p:spPr>
        <p:txBody>
          <a:bodyPr rtlCol="0"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fr-FR" noProof="0"/>
              <a:t>Modifiez le style des sous-titres du masque</a:t>
            </a:r>
          </a:p>
        </p:txBody>
      </p:sp>
      <p:sp>
        <p:nvSpPr>
          <p:cNvPr id="4" name="Espace réservé de la date 3"/>
          <p:cNvSpPr>
            <a:spLocks noGrp="1"/>
          </p:cNvSpPr>
          <p:nvPr>
            <p:ph type="dt" sz="half" idx="10"/>
          </p:nvPr>
        </p:nvSpPr>
        <p:spPr/>
        <p:txBody>
          <a:bodyPr rtlCol="0"/>
          <a:lstStyle/>
          <a:p>
            <a:pPr rtl="0"/>
            <a:fld id="{3790F7E3-540E-4FEC-9A1A-0A5C0AC71C2A}" type="datetime1">
              <a:rPr lang="fr-FR" noProof="0" smtClean="0"/>
              <a:t>29/06/2023</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54956" y="4800587"/>
            <a:ext cx="8825657" cy="566738"/>
          </a:xfrm>
        </p:spPr>
        <p:txBody>
          <a:bodyPr rtlCol="0" anchor="b">
            <a:normAutofit/>
          </a:bodyPr>
          <a:lstStyle>
            <a:lvl1pPr algn="l">
              <a:defRPr sz="2400" b="0"/>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54956" y="5367325"/>
            <a:ext cx="8825656" cy="493712"/>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fld id="{D5FE98E7-AD89-4320-9F05-A6178CDA9513}" type="datetime1">
              <a:rPr lang="fr-FR" noProof="0" smtClean="0"/>
              <a:t>29/06/2023</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re 1"/>
          <p:cNvSpPr>
            <a:spLocks noGrp="1"/>
          </p:cNvSpPr>
          <p:nvPr>
            <p:ph type="title"/>
          </p:nvPr>
        </p:nvSpPr>
        <p:spPr>
          <a:xfrm>
            <a:off x="1154954" y="1447800"/>
            <a:ext cx="8825659" cy="1981200"/>
          </a:xfrm>
        </p:spPr>
        <p:txBody>
          <a:bodyPr rtlCol="0"/>
          <a:lstStyle>
            <a:lvl1pPr>
              <a:defRPr sz="4800"/>
            </a:lvl1pPr>
          </a:lstStyle>
          <a:p>
            <a:pPr rtl="0"/>
            <a:r>
              <a:rPr lang="fr-FR" noProof="0"/>
              <a:t>Modifiez le style du titre</a:t>
            </a:r>
          </a:p>
        </p:txBody>
      </p:sp>
      <p:sp>
        <p:nvSpPr>
          <p:cNvPr id="8" name="Espace réservé du texte 3"/>
          <p:cNvSpPr>
            <a:spLocks noGrp="1"/>
          </p:cNvSpPr>
          <p:nvPr>
            <p:ph type="body" sz="half" idx="2" hasCustomPrompt="1"/>
          </p:nvPr>
        </p:nvSpPr>
        <p:spPr>
          <a:xfrm>
            <a:off x="1154954" y="3657600"/>
            <a:ext cx="8825659" cy="23622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4" name="Espace réservé de la date 3"/>
          <p:cNvSpPr>
            <a:spLocks noGrp="1"/>
          </p:cNvSpPr>
          <p:nvPr>
            <p:ph type="dt" sz="half" idx="10"/>
          </p:nvPr>
        </p:nvSpPr>
        <p:spPr/>
        <p:txBody>
          <a:bodyPr rtlCol="0"/>
          <a:lstStyle/>
          <a:p>
            <a:pPr rtl="0"/>
            <a:fld id="{D190FBF1-6817-4E56-92EA-64A3EB16DF84}" type="datetime1">
              <a:rPr lang="fr-FR" noProof="0" smtClean="0"/>
              <a:t>29/06/2023</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574801" y="1447800"/>
            <a:ext cx="7999315" cy="2323374"/>
          </a:xfrm>
        </p:spPr>
        <p:txBody>
          <a:bodyPr rtlCol="0"/>
          <a:lstStyle>
            <a:lvl1pPr>
              <a:defRPr sz="4800"/>
            </a:lvl1pPr>
          </a:lstStyle>
          <a:p>
            <a:pPr rtl="0"/>
            <a:r>
              <a:rPr lang="fr-FR" noProof="0"/>
              <a:t>Modifiez le style du titre</a:t>
            </a:r>
          </a:p>
        </p:txBody>
      </p:sp>
      <p:sp>
        <p:nvSpPr>
          <p:cNvPr id="14" name="Espace réservé du texte 3"/>
          <p:cNvSpPr>
            <a:spLocks noGrp="1"/>
          </p:cNvSpPr>
          <p:nvPr>
            <p:ph type="body" sz="half" idx="13" hasCustomPrompt="1"/>
          </p:nvPr>
        </p:nvSpPr>
        <p:spPr>
          <a:xfrm>
            <a:off x="1930400" y="3771174"/>
            <a:ext cx="7279649" cy="342174"/>
          </a:xfrm>
        </p:spPr>
        <p:txBody>
          <a:bodyPr rtlCol="0"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10" name="Espace réservé du texte 3"/>
          <p:cNvSpPr>
            <a:spLocks noGrp="1"/>
          </p:cNvSpPr>
          <p:nvPr>
            <p:ph type="body" sz="half" idx="2" hasCustomPrompt="1"/>
          </p:nvPr>
        </p:nvSpPr>
        <p:spPr>
          <a:xfrm>
            <a:off x="1154954" y="4350657"/>
            <a:ext cx="8825659" cy="16764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4" name="Espace réservé de la date 3"/>
          <p:cNvSpPr>
            <a:spLocks noGrp="1"/>
          </p:cNvSpPr>
          <p:nvPr>
            <p:ph type="dt" sz="half" idx="10"/>
          </p:nvPr>
        </p:nvSpPr>
        <p:spPr/>
        <p:txBody>
          <a:bodyPr rtlCol="0"/>
          <a:lstStyle/>
          <a:p>
            <a:pPr rtl="0"/>
            <a:fld id="{65D8621F-DC86-4633-B902-263AD859DBF2}" type="datetime1">
              <a:rPr lang="fr-FR" noProof="0" smtClean="0"/>
              <a:t>29/06/2023</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
        <p:nvSpPr>
          <p:cNvPr id="9" name="Zone de texte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rtl="0"/>
            <a:r>
              <a:rPr lang="fr-FR" noProof="0"/>
              <a:t>“</a:t>
            </a:r>
          </a:p>
        </p:txBody>
      </p:sp>
      <p:sp>
        <p:nvSpPr>
          <p:cNvPr id="13" name="Zone de texte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rtl="0"/>
            <a:r>
              <a:rPr lang="fr-FR" noProof="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professionnelle">
    <p:spTree>
      <p:nvGrpSpPr>
        <p:cNvPr id="1" name=""/>
        <p:cNvGrpSpPr/>
        <p:nvPr/>
      </p:nvGrpSpPr>
      <p:grpSpPr>
        <a:xfrm>
          <a:off x="0" y="0"/>
          <a:ext cx="0" cy="0"/>
          <a:chOff x="0" y="0"/>
          <a:chExt cx="0" cy="0"/>
        </a:xfrm>
      </p:grpSpPr>
      <p:sp>
        <p:nvSpPr>
          <p:cNvPr id="2" name="Titre 1"/>
          <p:cNvSpPr>
            <a:spLocks noGrp="1"/>
          </p:cNvSpPr>
          <p:nvPr>
            <p:ph type="title"/>
          </p:nvPr>
        </p:nvSpPr>
        <p:spPr>
          <a:xfrm>
            <a:off x="1154954" y="3124201"/>
            <a:ext cx="8825660" cy="1653180"/>
          </a:xfrm>
        </p:spPr>
        <p:txBody>
          <a:bodyPr rtlCol="0" anchor="b"/>
          <a:lstStyle>
            <a:lvl1pPr algn="l">
              <a:defRPr sz="4000" b="0" cap="none"/>
            </a:lvl1pPr>
          </a:lstStyle>
          <a:p>
            <a:pPr rtl="0"/>
            <a:r>
              <a:rPr lang="fr-FR" noProof="0"/>
              <a:t>Modifiez le style du titre</a:t>
            </a:r>
          </a:p>
        </p:txBody>
      </p:sp>
      <p:sp>
        <p:nvSpPr>
          <p:cNvPr id="3" name="Espace réservé du texte 2"/>
          <p:cNvSpPr>
            <a:spLocks noGrp="1"/>
          </p:cNvSpPr>
          <p:nvPr>
            <p:ph type="body" idx="1" hasCustomPrompt="1"/>
          </p:nvPr>
        </p:nvSpPr>
        <p:spPr>
          <a:xfrm>
            <a:off x="1154954" y="4777381"/>
            <a:ext cx="8825659" cy="860400"/>
          </a:xfrm>
        </p:spPr>
        <p:txBody>
          <a:bodyPr rtlCol="0"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Modifiez les styles du texte du masque</a:t>
            </a:r>
          </a:p>
        </p:txBody>
      </p:sp>
      <p:sp>
        <p:nvSpPr>
          <p:cNvPr id="4" name="Espace réservé de la date 3"/>
          <p:cNvSpPr>
            <a:spLocks noGrp="1"/>
          </p:cNvSpPr>
          <p:nvPr>
            <p:ph type="dt" sz="half" idx="10"/>
          </p:nvPr>
        </p:nvSpPr>
        <p:spPr/>
        <p:txBody>
          <a:bodyPr rtlCol="0"/>
          <a:lstStyle/>
          <a:p>
            <a:pPr rtl="0"/>
            <a:fld id="{862FEF4F-3A30-4F39-ACC1-303107100333}" type="datetime1">
              <a:rPr lang="fr-FR" noProof="0" smtClean="0"/>
              <a:t>29/06/2023</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sz="4200"/>
            </a:lvl1pPr>
          </a:lstStyle>
          <a:p>
            <a:pPr rtl="0"/>
            <a:r>
              <a:rPr lang="fr-FR" noProof="0"/>
              <a:t>Modifiez le style du titre</a:t>
            </a:r>
          </a:p>
        </p:txBody>
      </p:sp>
      <p:sp>
        <p:nvSpPr>
          <p:cNvPr id="3" name="Espace réservé du texte 2"/>
          <p:cNvSpPr>
            <a:spLocks noGrp="1"/>
          </p:cNvSpPr>
          <p:nvPr>
            <p:ph type="body" idx="1" hasCustomPrompt="1"/>
          </p:nvPr>
        </p:nvSpPr>
        <p:spPr>
          <a:xfrm>
            <a:off x="632947" y="1981200"/>
            <a:ext cx="2946866"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16" name="Espace réservé du texte 3"/>
          <p:cNvSpPr>
            <a:spLocks noGrp="1"/>
          </p:cNvSpPr>
          <p:nvPr>
            <p:ph type="body" sz="half" idx="15" hasCustomPrompt="1"/>
          </p:nvPr>
        </p:nvSpPr>
        <p:spPr>
          <a:xfrm>
            <a:off x="652463" y="266700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5" name="Espace réservé du texte 4"/>
          <p:cNvSpPr>
            <a:spLocks noGrp="1"/>
          </p:cNvSpPr>
          <p:nvPr>
            <p:ph type="body" sz="quarter" idx="3" hasCustomPrompt="1"/>
          </p:nvPr>
        </p:nvSpPr>
        <p:spPr>
          <a:xfrm>
            <a:off x="3883659" y="1981200"/>
            <a:ext cx="2936241"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19" name="Espace réservé du texte 3"/>
          <p:cNvSpPr>
            <a:spLocks noGrp="1"/>
          </p:cNvSpPr>
          <p:nvPr>
            <p:ph type="body" sz="half" idx="16" hasCustomPrompt="1"/>
          </p:nvPr>
        </p:nvSpPr>
        <p:spPr>
          <a:xfrm>
            <a:off x="3873106" y="266700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14" name="Espace réservé du texte 4"/>
          <p:cNvSpPr>
            <a:spLocks noGrp="1"/>
          </p:cNvSpPr>
          <p:nvPr>
            <p:ph type="body" sz="quarter" idx="13" hasCustomPrompt="1"/>
          </p:nvPr>
        </p:nvSpPr>
        <p:spPr>
          <a:xfrm>
            <a:off x="7124700" y="1981200"/>
            <a:ext cx="2932113"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20" name="Espace réservé du texte 3"/>
          <p:cNvSpPr>
            <a:spLocks noGrp="1"/>
          </p:cNvSpPr>
          <p:nvPr>
            <p:ph type="body" sz="half" idx="17" hasCustomPrompt="1"/>
          </p:nvPr>
        </p:nvSpPr>
        <p:spPr>
          <a:xfrm>
            <a:off x="7124700" y="266700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cxnSp>
        <p:nvCxnSpPr>
          <p:cNvPr id="17" name="Connecteur droit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Connecteur droit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Espace réservé de la date 3"/>
          <p:cNvSpPr>
            <a:spLocks noGrp="1"/>
          </p:cNvSpPr>
          <p:nvPr>
            <p:ph type="dt" sz="half" idx="10"/>
          </p:nvPr>
        </p:nvSpPr>
        <p:spPr/>
        <p:txBody>
          <a:bodyPr rtlCol="0"/>
          <a:lstStyle/>
          <a:p>
            <a:pPr rtl="0"/>
            <a:fld id="{2540D30D-300D-4680-A410-4D8B376362B4}" type="datetime1">
              <a:rPr lang="fr-FR" noProof="0" smtClean="0"/>
              <a:t>29/06/2023</a:t>
            </a:fld>
            <a:endParaRPr lang="fr-FR" noProof="0"/>
          </a:p>
        </p:txBody>
      </p:sp>
      <p:sp>
        <p:nvSpPr>
          <p:cNvPr id="4"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onne 3 image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sz="4200"/>
            </a:lvl1pPr>
          </a:lstStyle>
          <a:p>
            <a:pPr rtl="0"/>
            <a:r>
              <a:rPr lang="fr-FR" noProof="0"/>
              <a:t>Modifiez le style du titre</a:t>
            </a:r>
          </a:p>
        </p:txBody>
      </p:sp>
      <p:sp>
        <p:nvSpPr>
          <p:cNvPr id="3" name="Espace réservé du texte 2"/>
          <p:cNvSpPr>
            <a:spLocks noGrp="1"/>
          </p:cNvSpPr>
          <p:nvPr>
            <p:ph type="body" idx="1" hasCustomPrompt="1"/>
          </p:nvPr>
        </p:nvSpPr>
        <p:spPr>
          <a:xfrm>
            <a:off x="652463" y="4250949"/>
            <a:ext cx="2940050"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29" name="Espace réservé d’image 2"/>
          <p:cNvSpPr>
            <a:spLocks noGrp="1" noChangeAspect="1"/>
          </p:cNvSpPr>
          <p:nvPr>
            <p:ph type="pic" idx="15" hasCustomPrompt="1"/>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22" name="Espace réservé du texte 3"/>
          <p:cNvSpPr>
            <a:spLocks noGrp="1"/>
          </p:cNvSpPr>
          <p:nvPr>
            <p:ph type="body" sz="half" idx="18" hasCustomPrompt="1"/>
          </p:nvPr>
        </p:nvSpPr>
        <p:spPr>
          <a:xfrm>
            <a:off x="652463" y="4827211"/>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5" name="Espace réservé du texte 4"/>
          <p:cNvSpPr>
            <a:spLocks noGrp="1"/>
          </p:cNvSpPr>
          <p:nvPr>
            <p:ph type="body" sz="quarter" idx="3" hasCustomPrompt="1"/>
          </p:nvPr>
        </p:nvSpPr>
        <p:spPr>
          <a:xfrm>
            <a:off x="3889375" y="4250949"/>
            <a:ext cx="2930525"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30" name="Espace réservé d’image 2"/>
          <p:cNvSpPr>
            <a:spLocks noGrp="1" noChangeAspect="1"/>
          </p:cNvSpPr>
          <p:nvPr>
            <p:ph type="pic" idx="21" hasCustomPrompt="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23" name="Espace réservé du texte 3"/>
          <p:cNvSpPr>
            <a:spLocks noGrp="1"/>
          </p:cNvSpPr>
          <p:nvPr>
            <p:ph type="body" sz="half" idx="19" hasCustomPrompt="1"/>
          </p:nvPr>
        </p:nvSpPr>
        <p:spPr>
          <a:xfrm>
            <a:off x="3888022" y="4827210"/>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14" name="Espace réservé du texte 4"/>
          <p:cNvSpPr>
            <a:spLocks noGrp="1"/>
          </p:cNvSpPr>
          <p:nvPr>
            <p:ph type="body" sz="quarter" idx="13" hasCustomPrompt="1"/>
          </p:nvPr>
        </p:nvSpPr>
        <p:spPr>
          <a:xfrm>
            <a:off x="7124700" y="4250949"/>
            <a:ext cx="2932113"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31" name="Espace réservé d’image 2"/>
          <p:cNvSpPr>
            <a:spLocks noGrp="1" noChangeAspect="1"/>
          </p:cNvSpPr>
          <p:nvPr>
            <p:ph type="pic" idx="22" hasCustomPrompt="1"/>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24" name="Espace réservé du texte 3"/>
          <p:cNvSpPr>
            <a:spLocks noGrp="1"/>
          </p:cNvSpPr>
          <p:nvPr>
            <p:ph type="body" sz="half" idx="20" hasCustomPrompt="1"/>
          </p:nvPr>
        </p:nvSpPr>
        <p:spPr>
          <a:xfrm>
            <a:off x="7124575" y="4827208"/>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cxnSp>
        <p:nvCxnSpPr>
          <p:cNvPr id="17" name="Connecteur droit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Connecteur droit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Espace réservé de la date 3"/>
          <p:cNvSpPr>
            <a:spLocks noGrp="1"/>
          </p:cNvSpPr>
          <p:nvPr>
            <p:ph type="dt" sz="half" idx="10"/>
          </p:nvPr>
        </p:nvSpPr>
        <p:spPr/>
        <p:txBody>
          <a:bodyPr rtlCol="0"/>
          <a:lstStyle/>
          <a:p>
            <a:pPr rtl="0"/>
            <a:fld id="{CD0589C9-F1AC-4F05-ABE6-A45DE679E4C3}" type="datetime1">
              <a:rPr lang="fr-FR" noProof="0" smtClean="0"/>
              <a:t>29/06/2023</a:t>
            </a:fld>
            <a:endParaRPr lang="fr-FR" noProof="0"/>
          </a:p>
        </p:txBody>
      </p:sp>
      <p:sp>
        <p:nvSpPr>
          <p:cNvPr id="4"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fr-FR" dirty="0"/>
          </a:p>
        </p:txBody>
      </p:sp>
      <p:sp>
        <p:nvSpPr>
          <p:cNvPr id="3" name="Espace réservé du texte vertical 2"/>
          <p:cNvSpPr>
            <a:spLocks noGrp="1"/>
          </p:cNvSpPr>
          <p:nvPr>
            <p:ph type="body" orient="vert" idx="1" hasCustomPrompt="1"/>
          </p:nvPr>
        </p:nvSpPr>
        <p:spPr/>
        <p:txBody>
          <a:bodyPr vert="eaVert" rtlCol="0" anchor="t" anchorCtr="0"/>
          <a:lstStyle>
            <a:lvl1pPr>
              <a:buNone/>
              <a:defRPr/>
            </a:lvl1pPr>
          </a:lstStyle>
          <a:p>
            <a:pPr marL="342900" marR="0" lvl="0" indent="-342900" algn="l" defTabSz="457200" rtl="0" eaLnBrk="1" fontAlgn="auto" latinLnBrk="0" hangingPunct="1">
              <a:lnSpc>
                <a:spcPct val="100000"/>
              </a:lnSpc>
              <a:spcBef>
                <a:spcPts val="1000"/>
              </a:spcBef>
              <a:spcAft>
                <a:spcPts val="0"/>
              </a:spcAft>
              <a:buClr>
                <a:schemeClr val="accent1"/>
              </a:buClr>
              <a:buSzPct val="80000"/>
              <a:buFont typeface="Wingdings 3" charset="2"/>
              <a:buChar char=""/>
              <a:tabLst/>
              <a:defRPr/>
            </a:pPr>
            <a:r>
              <a:rPr lang="fr-FR" noProof="0" dirty="0"/>
              <a:t>Modifiez les styles du texte </a:t>
            </a:r>
            <a:r>
              <a:rPr lang="fr-FR" noProof="0"/>
              <a:t>du masque</a:t>
            </a:r>
            <a:endParaRPr lang="fr-F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4" name="Espace réservé de la date 3"/>
          <p:cNvSpPr>
            <a:spLocks noGrp="1"/>
          </p:cNvSpPr>
          <p:nvPr>
            <p:ph type="dt" sz="half" idx="10"/>
          </p:nvPr>
        </p:nvSpPr>
        <p:spPr/>
        <p:txBody>
          <a:bodyPr rtlCol="0"/>
          <a:lstStyle/>
          <a:p>
            <a:pPr rtl="0"/>
            <a:fld id="{379637B8-2436-4D4C-B9C9-CC5A43D9452C}" type="datetime1">
              <a:rPr lang="fr-FR" smtClean="0"/>
              <a:t>29/06/2023</a:t>
            </a:fld>
            <a:endParaRPr lang="fr-FR" dirty="0"/>
          </a:p>
        </p:txBody>
      </p:sp>
      <p:sp>
        <p:nvSpPr>
          <p:cNvPr id="5" name="Espace réservé du pied de page 4"/>
          <p:cNvSpPr>
            <a:spLocks noGrp="1"/>
          </p:cNvSpPr>
          <p:nvPr>
            <p:ph type="ftr" sz="quarter" idx="11"/>
          </p:nvPr>
        </p:nvSpPr>
        <p:spPr/>
        <p:txBody>
          <a:bodyPr rtlCol="0"/>
          <a:lstStyle/>
          <a:p>
            <a:pPr rtl="0"/>
            <a:endParaRPr lang="fr-FR" dirty="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smtClean="0"/>
              <a:t>‹N°›</a:t>
            </a:fld>
            <a:endParaRPr lang="fr-F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304212" y="430213"/>
            <a:ext cx="1752601" cy="5826125"/>
          </a:xfrm>
        </p:spPr>
        <p:txBody>
          <a:bodyPr vert="eaVert" rtlCol="0" anchor="b" anchorCtr="0"/>
          <a:lstStyle/>
          <a:p>
            <a:pPr rtl="0"/>
            <a:r>
              <a:rPr lang="fr-FR"/>
              <a:t>Modifiez le style du titre</a:t>
            </a:r>
            <a:endParaRPr lang="fr-FR" dirty="0"/>
          </a:p>
        </p:txBody>
      </p:sp>
      <p:sp>
        <p:nvSpPr>
          <p:cNvPr id="3" name="Espace réservé du texte vertical 2"/>
          <p:cNvSpPr>
            <a:spLocks noGrp="1"/>
          </p:cNvSpPr>
          <p:nvPr>
            <p:ph type="body" orient="vert" idx="1" hasCustomPrompt="1"/>
          </p:nvPr>
        </p:nvSpPr>
        <p:spPr>
          <a:xfrm>
            <a:off x="652463" y="887414"/>
            <a:ext cx="7423149" cy="5368924"/>
          </a:xfrm>
        </p:spPr>
        <p:txBody>
          <a:bodyPr vert="eaVert" rtlCol="0"/>
          <a:lstStyle>
            <a:lvl1pPr>
              <a:buNone/>
              <a:defRPr/>
            </a:lvl1pPr>
          </a:lstStyle>
          <a:p>
            <a:pPr marL="342900" marR="0" lvl="0" indent="-342900" algn="l" defTabSz="457200" rtl="0" eaLnBrk="1" fontAlgn="auto" latinLnBrk="0" hangingPunct="1">
              <a:lnSpc>
                <a:spcPct val="100000"/>
              </a:lnSpc>
              <a:spcBef>
                <a:spcPts val="1000"/>
              </a:spcBef>
              <a:spcAft>
                <a:spcPts val="0"/>
              </a:spcAft>
              <a:buClr>
                <a:schemeClr val="accent1"/>
              </a:buClr>
              <a:buSzPct val="80000"/>
              <a:buFont typeface="Wingdings 3" charset="2"/>
              <a:buChar char=""/>
              <a:tabLst/>
              <a:defRPr/>
            </a:pPr>
            <a:r>
              <a:rPr lang="fr-FR" noProof="0" dirty="0"/>
              <a:t>Modifiez les styles du texte </a:t>
            </a:r>
            <a:r>
              <a:rPr lang="fr-FR" noProof="0"/>
              <a:t>du masque</a:t>
            </a:r>
            <a:endParaRPr lang="fr-FR"/>
          </a:p>
          <a:p>
            <a:pPr lvl="1" rtl="0"/>
            <a:r>
              <a:rPr lang="fr-FR"/>
              <a:t>Deuxième niveau</a:t>
            </a:r>
          </a:p>
          <a:p>
            <a:pPr lvl="2" rtl="0"/>
            <a:r>
              <a:rPr lang="fr-FR"/>
              <a:t>Troisième niveau</a:t>
            </a:r>
          </a:p>
          <a:p>
            <a:pPr lvl="3" rtl="0"/>
            <a:r>
              <a:rPr lang="fr-FR"/>
              <a:t>Quatrième niveau</a:t>
            </a:r>
          </a:p>
          <a:p>
            <a:pPr lvl="4" rtl="0"/>
            <a:r>
              <a:rPr lang="fr-FR"/>
              <a:t>Cinquième niveau</a:t>
            </a:r>
            <a:endParaRPr lang="fr-FR" dirty="0"/>
          </a:p>
        </p:txBody>
      </p:sp>
      <p:sp>
        <p:nvSpPr>
          <p:cNvPr id="4" name="Espace réservé de la date 3"/>
          <p:cNvSpPr>
            <a:spLocks noGrp="1"/>
          </p:cNvSpPr>
          <p:nvPr>
            <p:ph type="dt" sz="half" idx="10"/>
          </p:nvPr>
        </p:nvSpPr>
        <p:spPr/>
        <p:txBody>
          <a:bodyPr rtlCol="0"/>
          <a:lstStyle/>
          <a:p>
            <a:pPr rtl="0"/>
            <a:fld id="{2BB015D3-C56C-485E-ADA3-DFD862F0F96E}" type="datetime1">
              <a:rPr lang="fr-FR" smtClean="0"/>
              <a:t>29/06/2023</a:t>
            </a:fld>
            <a:endParaRPr lang="fr-FR" dirty="0"/>
          </a:p>
        </p:txBody>
      </p:sp>
      <p:sp>
        <p:nvSpPr>
          <p:cNvPr id="5" name="Espace réservé du pied de page 4"/>
          <p:cNvSpPr>
            <a:spLocks noGrp="1"/>
          </p:cNvSpPr>
          <p:nvPr>
            <p:ph type="ftr" sz="quarter" idx="11"/>
          </p:nvPr>
        </p:nvSpPr>
        <p:spPr/>
        <p:txBody>
          <a:bodyPr rtlCol="0"/>
          <a:lstStyle/>
          <a:p>
            <a:pPr rtl="0"/>
            <a:endParaRPr lang="fr-FR" dirty="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smtClean="0"/>
              <a:t>‹N°›</a:t>
            </a:fld>
            <a:endParaRPr lang="fr-F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04C05233-3885-4475-A1DF-8582CE7EA1BF}" type="datetime1">
              <a:rPr lang="fr-FR" noProof="0" smtClean="0"/>
              <a:t>29/06/2023</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1154956" y="2861733"/>
            <a:ext cx="8825657" cy="1915647"/>
          </a:xfrm>
        </p:spPr>
        <p:txBody>
          <a:bodyPr rtlCol="0" anchor="b"/>
          <a:lstStyle>
            <a:lvl1pPr algn="l">
              <a:defRPr sz="4000" b="0" cap="none"/>
            </a:lvl1pPr>
          </a:lstStyle>
          <a:p>
            <a:pPr rtl="0"/>
            <a:r>
              <a:rPr lang="fr-FR" noProof="0"/>
              <a:t>Modifiez le style du titre</a:t>
            </a:r>
          </a:p>
        </p:txBody>
      </p:sp>
      <p:sp>
        <p:nvSpPr>
          <p:cNvPr id="3" name="Espace réservé du texte 2"/>
          <p:cNvSpPr>
            <a:spLocks noGrp="1"/>
          </p:cNvSpPr>
          <p:nvPr>
            <p:ph type="body" idx="1" hasCustomPrompt="1"/>
          </p:nvPr>
        </p:nvSpPr>
        <p:spPr>
          <a:xfrm>
            <a:off x="1154955" y="4777381"/>
            <a:ext cx="8825658" cy="860400"/>
          </a:xfrm>
        </p:spPr>
        <p:txBody>
          <a:bodyPr rtlCol="0"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Modifiez les styles du texte du masque</a:t>
            </a:r>
          </a:p>
        </p:txBody>
      </p:sp>
      <p:sp>
        <p:nvSpPr>
          <p:cNvPr id="4" name="Espace réservé de la date 3"/>
          <p:cNvSpPr>
            <a:spLocks noGrp="1"/>
          </p:cNvSpPr>
          <p:nvPr>
            <p:ph type="dt" sz="half" idx="10"/>
          </p:nvPr>
        </p:nvSpPr>
        <p:spPr/>
        <p:txBody>
          <a:bodyPr rtlCol="0"/>
          <a:lstStyle/>
          <a:p>
            <a:pPr rtl="0"/>
            <a:fld id="{B90A78CC-9AB1-4AAF-AEB8-97C95F731E90}" type="datetime1">
              <a:rPr lang="fr-FR" noProof="0" smtClean="0"/>
              <a:t>29/06/2023</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sz="half" idx="1" hasCustomPrompt="1"/>
          </p:nvPr>
        </p:nvSpPr>
        <p:spPr>
          <a:xfrm>
            <a:off x="1103312" y="2060575"/>
            <a:ext cx="4396339" cy="4195763"/>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5654493" y="2056092"/>
            <a:ext cx="4396341" cy="4200245"/>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p:cNvSpPr>
            <a:spLocks noGrp="1"/>
          </p:cNvSpPr>
          <p:nvPr>
            <p:ph type="dt" sz="half" idx="10"/>
          </p:nvPr>
        </p:nvSpPr>
        <p:spPr/>
        <p:txBody>
          <a:bodyPr rtlCol="0"/>
          <a:lstStyle/>
          <a:p>
            <a:pPr rtl="0"/>
            <a:fld id="{92F70E0D-ED27-43BD-AA91-8631F74E7BC6}" type="datetime1">
              <a:rPr lang="fr-FR" noProof="0" smtClean="0"/>
              <a:t>29/06/2023</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a:lvl1pPr>
          </a:lstStyle>
          <a:p>
            <a:pPr rtl="0"/>
            <a:r>
              <a:rPr lang="fr-FR" noProof="0"/>
              <a:t>Modifiez le style du titre</a:t>
            </a:r>
          </a:p>
        </p:txBody>
      </p:sp>
      <p:sp>
        <p:nvSpPr>
          <p:cNvPr id="3" name="Espace réservé du texte 2"/>
          <p:cNvSpPr>
            <a:spLocks noGrp="1"/>
          </p:cNvSpPr>
          <p:nvPr>
            <p:ph type="body" idx="1" hasCustomPrompt="1"/>
          </p:nvPr>
        </p:nvSpPr>
        <p:spPr>
          <a:xfrm>
            <a:off x="1103313" y="1905000"/>
            <a:ext cx="4396338"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4" name="Espace réservé du contenu 3"/>
          <p:cNvSpPr>
            <a:spLocks noGrp="1"/>
          </p:cNvSpPr>
          <p:nvPr>
            <p:ph sz="half" idx="2" hasCustomPrompt="1"/>
          </p:nvPr>
        </p:nvSpPr>
        <p:spPr>
          <a:xfrm>
            <a:off x="1103312"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p:cNvSpPr>
            <a:spLocks noGrp="1"/>
          </p:cNvSpPr>
          <p:nvPr>
            <p:ph type="body" sz="quarter" idx="3" hasCustomPrompt="1"/>
          </p:nvPr>
        </p:nvSpPr>
        <p:spPr>
          <a:xfrm>
            <a:off x="5654495" y="1905000"/>
            <a:ext cx="4396339"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6" name="Espace réservé du contenu 5"/>
          <p:cNvSpPr>
            <a:spLocks noGrp="1"/>
          </p:cNvSpPr>
          <p:nvPr>
            <p:ph sz="quarter" idx="4" hasCustomPrompt="1"/>
          </p:nvPr>
        </p:nvSpPr>
        <p:spPr>
          <a:xfrm>
            <a:off x="5654495" y="2514600"/>
            <a:ext cx="4396339" cy="3741738"/>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fld id="{75D1613B-364B-494F-9DDC-9B91F3B5F2D8}" type="datetime1">
              <a:rPr lang="fr-FR" noProof="0" smtClean="0"/>
              <a:t>29/06/2023</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7" name="Espace réservé de la date 2"/>
          <p:cNvSpPr>
            <a:spLocks noGrp="1"/>
          </p:cNvSpPr>
          <p:nvPr>
            <p:ph type="dt" sz="half" idx="10"/>
          </p:nvPr>
        </p:nvSpPr>
        <p:spPr/>
        <p:txBody>
          <a:bodyPr rtlCol="0"/>
          <a:lstStyle/>
          <a:p>
            <a:pPr rtl="0"/>
            <a:fld id="{1503013F-43AE-46F3-8415-418049C228BC}" type="datetime1">
              <a:rPr lang="fr-FR" noProof="0" smtClean="0"/>
              <a:t>29/06/2023</a:t>
            </a:fld>
            <a:endParaRPr lang="fr-FR" noProof="0"/>
          </a:p>
        </p:txBody>
      </p:sp>
      <p:sp>
        <p:nvSpPr>
          <p:cNvPr id="5" name="Espace réservé du pied de page 3"/>
          <p:cNvSpPr>
            <a:spLocks noGrp="1"/>
          </p:cNvSpPr>
          <p:nvPr>
            <p:ph type="ftr" sz="quarter" idx="11"/>
          </p:nvPr>
        </p:nvSpPr>
        <p:spPr/>
        <p:txBody>
          <a:bodyPr rtlCol="0"/>
          <a:lstStyle/>
          <a:p>
            <a:pPr rtl="0"/>
            <a:endParaRPr lang="fr-FR" noProof="0"/>
          </a:p>
        </p:txBody>
      </p:sp>
      <p:sp>
        <p:nvSpPr>
          <p:cNvPr id="6" name="Espace réservé du numéro de diapositive 4"/>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7" name="Espace réservé de la date 1"/>
          <p:cNvSpPr>
            <a:spLocks noGrp="1"/>
          </p:cNvSpPr>
          <p:nvPr>
            <p:ph type="dt" sz="half" idx="10"/>
          </p:nvPr>
        </p:nvSpPr>
        <p:spPr/>
        <p:txBody>
          <a:bodyPr rtlCol="0"/>
          <a:lstStyle/>
          <a:p>
            <a:pPr rtl="0"/>
            <a:fld id="{FE03BADD-8AED-4097-BBB7-372C6E062074}" type="datetime1">
              <a:rPr lang="fr-FR" noProof="0" smtClean="0"/>
              <a:t>29/06/2023</a:t>
            </a:fld>
            <a:endParaRPr lang="fr-FR" noProof="0"/>
          </a:p>
        </p:txBody>
      </p:sp>
      <p:sp>
        <p:nvSpPr>
          <p:cNvPr id="5" name="Espace réservé du pied de page 2"/>
          <p:cNvSpPr>
            <a:spLocks noGrp="1"/>
          </p:cNvSpPr>
          <p:nvPr>
            <p:ph type="ftr" sz="quarter" idx="11"/>
          </p:nvPr>
        </p:nvSpPr>
        <p:spPr/>
        <p:txBody>
          <a:bodyPr rtlCol="0"/>
          <a:lstStyle/>
          <a:p>
            <a:pPr rtl="0"/>
            <a:endParaRPr lang="fr-FR" noProof="0"/>
          </a:p>
        </p:txBody>
      </p:sp>
      <p:sp>
        <p:nvSpPr>
          <p:cNvPr id="6" name="Espace réservé du numéro de diapositive 3"/>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54954" y="1447800"/>
            <a:ext cx="3401064" cy="1447800"/>
          </a:xfrm>
        </p:spPr>
        <p:txBody>
          <a:bodyPr rtlCol="0" anchor="b"/>
          <a:lstStyle>
            <a:lvl1pPr algn="l">
              <a:defRPr sz="2400" b="0"/>
            </a:lvl1pPr>
          </a:lstStyle>
          <a:p>
            <a:pPr rtl="0"/>
            <a:r>
              <a:rPr lang="fr-FR" noProof="0"/>
              <a:t>Modifiez le style du titre</a:t>
            </a:r>
          </a:p>
        </p:txBody>
      </p:sp>
      <p:sp>
        <p:nvSpPr>
          <p:cNvPr id="3" name="Espace réservé du contenu 2"/>
          <p:cNvSpPr>
            <a:spLocks noGrp="1"/>
          </p:cNvSpPr>
          <p:nvPr>
            <p:ph idx="1" hasCustomPrompt="1"/>
          </p:nvPr>
        </p:nvSpPr>
        <p:spPr>
          <a:xfrm>
            <a:off x="4784616" y="1447800"/>
            <a:ext cx="5195997" cy="4572000"/>
          </a:xfrm>
        </p:spPr>
        <p:txBody>
          <a:bodyPr rtlCol="0"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1154954" y="3129280"/>
            <a:ext cx="3401063" cy="2895599"/>
          </a:xfrm>
        </p:spPr>
        <p:txBody>
          <a:bodyPr rtlCol="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7" name="Espace réservé de la date 4"/>
          <p:cNvSpPr>
            <a:spLocks noGrp="1"/>
          </p:cNvSpPr>
          <p:nvPr>
            <p:ph type="dt" sz="half" idx="10"/>
          </p:nvPr>
        </p:nvSpPr>
        <p:spPr/>
        <p:txBody>
          <a:bodyPr rtlCol="0"/>
          <a:lstStyle/>
          <a:p>
            <a:pPr rtl="0"/>
            <a:fld id="{5CEB6E2A-70BD-494C-BC49-B37CE6C22863}" type="datetime1">
              <a:rPr lang="fr-FR" noProof="0" smtClean="0"/>
              <a:t>29/06/2023</a:t>
            </a:fld>
            <a:endParaRPr lang="fr-FR" noProof="0"/>
          </a:p>
        </p:txBody>
      </p:sp>
      <p:sp>
        <p:nvSpPr>
          <p:cNvPr id="5" name="Espace réservé du pied de page 5"/>
          <p:cNvSpPr>
            <a:spLocks noGrp="1"/>
          </p:cNvSpPr>
          <p:nvPr>
            <p:ph type="ftr" sz="quarter" idx="11"/>
          </p:nvPr>
        </p:nvSpPr>
        <p:spPr/>
        <p:txBody>
          <a:bodyPr rtlCol="0"/>
          <a:lstStyle/>
          <a:p>
            <a:pPr rtl="0"/>
            <a:endParaRPr lang="fr-FR" noProof="0"/>
          </a:p>
        </p:txBody>
      </p:sp>
      <p:sp>
        <p:nvSpPr>
          <p:cNvPr id="6" name="Espace réservé du numéro de diapositive 6"/>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153907" y="1854192"/>
            <a:ext cx="5092906" cy="1574808"/>
          </a:xfrm>
        </p:spPr>
        <p:txBody>
          <a:bodyPr rtlCol="0" anchor="b">
            <a:normAutofit/>
          </a:bodyPr>
          <a:lstStyle>
            <a:lvl1pPr algn="l">
              <a:defRPr sz="3600" b="0"/>
            </a:lvl1pPr>
          </a:lstStyle>
          <a:p>
            <a:pPr rtl="0"/>
            <a:r>
              <a:rPr lang="fr-FR" noProof="0"/>
              <a:t>Modifiez le style du titre</a:t>
            </a:r>
          </a:p>
        </p:txBody>
      </p:sp>
      <p:sp>
        <p:nvSpPr>
          <p:cNvPr id="3" name="Espace réservé d’image 2"/>
          <p:cNvSpPr>
            <a:spLocks noGrp="1" noChangeAspect="1"/>
          </p:cNvSpPr>
          <p:nvPr>
            <p:ph type="pic" idx="1" hasCustomPrompt="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1154954" y="3657600"/>
            <a:ext cx="5084979" cy="1371600"/>
          </a:xfrm>
        </p:spPr>
        <p:txBody>
          <a:bodyPr rtlCol="0">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Modifiez les styles du texte du masque</a:t>
            </a:r>
          </a:p>
        </p:txBody>
      </p:sp>
      <p:sp>
        <p:nvSpPr>
          <p:cNvPr id="5" name="Espace réservé de la date 4"/>
          <p:cNvSpPr>
            <a:spLocks noGrp="1"/>
          </p:cNvSpPr>
          <p:nvPr>
            <p:ph type="dt" sz="half" idx="10"/>
          </p:nvPr>
        </p:nvSpPr>
        <p:spPr/>
        <p:txBody>
          <a:bodyPr rtlCol="0"/>
          <a:lstStyle/>
          <a:p>
            <a:pPr rtl="0"/>
            <a:fld id="{59BF8E41-B49A-4F02-995F-16C27B2AFE22}" type="datetime1">
              <a:rPr lang="fr-FR" noProof="0" smtClean="0"/>
              <a:t>29/06/2023</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D57F1E4F-1CFF-5643-939E-02111984F565}" type="slidenum">
              <a:rPr lang="fr-FR" noProof="0" smtClean="0"/>
              <a:t>‹N°›</a:t>
            </a:fld>
            <a:endParaRPr lang="fr-F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Imag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Imag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e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Imag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Imag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Espace réservé du titre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pPr rtl="0"/>
            <a:r>
              <a:rPr lang="fr-FR" noProof="0"/>
              <a:t>Modifiez le style du titre</a:t>
            </a:r>
          </a:p>
        </p:txBody>
      </p:sp>
      <p:sp>
        <p:nvSpPr>
          <p:cNvPr id="3" name="Espace réservé du texte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pPr rtl="0"/>
            <a:fld id="{DC1B2652-4A2E-4DDD-9B10-7D380411AE4B}" type="datetime1">
              <a:rPr lang="fr-FR" noProof="0" smtClean="0"/>
              <a:t>29/06/2023</a:t>
            </a:fld>
            <a:endParaRPr lang="fr-FR" noProof="0"/>
          </a:p>
        </p:txBody>
      </p:sp>
      <p:sp>
        <p:nvSpPr>
          <p:cNvPr id="5" name="Espace réservé du pied de page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pPr rtl="0"/>
            <a:endParaRPr lang="fr-FR" noProof="0"/>
          </a:p>
        </p:txBody>
      </p:sp>
      <p:sp>
        <p:nvSpPr>
          <p:cNvPr id="6" name="Espace réservé du numéro de diapositive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pPr rtl="0"/>
            <a:fld id="{D57F1E4F-1CFF-5643-939E-02111984F565}" type="slidenum">
              <a:rPr lang="fr-FR" noProof="0" smtClean="0"/>
              <a:t>‹N°›</a:t>
            </a:fld>
            <a:endParaRPr lang="fr-FR"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Image 4" descr="liens de chaîne">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Titre 1">
            <a:extLst>
              <a:ext uri="{FF2B5EF4-FFF2-40B4-BE49-F238E27FC236}">
                <a16:creationId xmlns:a16="http://schemas.microsoft.com/office/drawing/2014/main" id="{3D30D32A-359B-41BB-9746-2CF3A21EEFFC}"/>
              </a:ext>
            </a:extLst>
          </p:cNvPr>
          <p:cNvSpPr>
            <a:spLocks noGrp="1"/>
          </p:cNvSpPr>
          <p:nvPr>
            <p:ph type="ctrTitle"/>
          </p:nvPr>
        </p:nvSpPr>
        <p:spPr>
          <a:xfrm>
            <a:off x="1612154" y="568536"/>
            <a:ext cx="8825658" cy="3329581"/>
          </a:xfrm>
        </p:spPr>
        <p:txBody>
          <a:bodyPr rtlCol="0">
            <a:normAutofit/>
          </a:bodyPr>
          <a:lstStyle/>
          <a:p>
            <a:pPr algn="ctr" rtl="0"/>
            <a:r>
              <a:rPr lang="fr-FR" dirty="0">
                <a:latin typeface="Algerian" panose="04020705040A02060702" pitchFamily="82" charset="0"/>
              </a:rPr>
              <a:t>STREETWISE COMPONENT</a:t>
            </a:r>
          </a:p>
        </p:txBody>
      </p:sp>
      <p:sp>
        <p:nvSpPr>
          <p:cNvPr id="3" name="Sous-titre 2">
            <a:extLst>
              <a:ext uri="{FF2B5EF4-FFF2-40B4-BE49-F238E27FC236}">
                <a16:creationId xmlns:a16="http://schemas.microsoft.com/office/drawing/2014/main" id="{B4CA222A-88BC-48F4-9AE8-2115B7D1E6DC}"/>
              </a:ext>
            </a:extLst>
          </p:cNvPr>
          <p:cNvSpPr>
            <a:spLocks noGrp="1"/>
          </p:cNvSpPr>
          <p:nvPr>
            <p:ph type="subTitle" idx="1"/>
          </p:nvPr>
        </p:nvSpPr>
        <p:spPr>
          <a:xfrm>
            <a:off x="1525345" y="4085928"/>
            <a:ext cx="8825658" cy="861420"/>
          </a:xfrm>
        </p:spPr>
        <p:txBody>
          <a:bodyPr rtlCol="0">
            <a:normAutofit/>
          </a:bodyPr>
          <a:lstStyle/>
          <a:p>
            <a:pPr algn="ctr" rtl="0"/>
            <a:r>
              <a:rPr lang="fr-FR" dirty="0" err="1">
                <a:solidFill>
                  <a:schemeClr val="tx2"/>
                </a:solidFill>
                <a:latin typeface="Monotype Corsiva" panose="03010101010201010101" pitchFamily="66" charset="0"/>
              </a:rPr>
              <a:t>CrÉeZ</a:t>
            </a:r>
            <a:r>
              <a:rPr lang="fr-FR" dirty="0">
                <a:solidFill>
                  <a:schemeClr val="tx2"/>
                </a:solidFill>
                <a:latin typeface="Monotype Corsiva" panose="03010101010201010101" pitchFamily="66" charset="0"/>
              </a:rPr>
              <a:t> L’ORDINATEUR DE VOS </a:t>
            </a:r>
            <a:r>
              <a:rPr lang="fr-FR" dirty="0" err="1">
                <a:solidFill>
                  <a:schemeClr val="tx2"/>
                </a:solidFill>
                <a:latin typeface="Monotype Corsiva" panose="03010101010201010101" pitchFamily="66" charset="0"/>
              </a:rPr>
              <a:t>RÊves</a:t>
            </a:r>
            <a:endParaRPr lang="fr-FR" dirty="0">
              <a:solidFill>
                <a:schemeClr val="tx2"/>
              </a:solidFill>
              <a:latin typeface="Monotype Corsiva" panose="03010101010201010101" pitchFamily="66" charset="0"/>
            </a:endParaRPr>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3000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4174D3-6B10-409E-9110-EEBEAA7E38C0}"/>
              </a:ext>
            </a:extLst>
          </p:cNvPr>
          <p:cNvSpPr>
            <a:spLocks noGrp="1"/>
          </p:cNvSpPr>
          <p:nvPr>
            <p:ph type="title"/>
          </p:nvPr>
        </p:nvSpPr>
        <p:spPr>
          <a:xfrm>
            <a:off x="650668" y="629266"/>
            <a:ext cx="4802031" cy="1641986"/>
          </a:xfrm>
        </p:spPr>
        <p:txBody>
          <a:bodyPr rtlCol="0">
            <a:normAutofit/>
          </a:bodyPr>
          <a:lstStyle/>
          <a:p>
            <a:pPr rtl="0"/>
            <a:r>
              <a:rPr lang="fr-FR" dirty="0"/>
              <a:t>Business Plan</a:t>
            </a:r>
          </a:p>
        </p:txBody>
      </p:sp>
      <p:pic>
        <p:nvPicPr>
          <p:cNvPr id="18" name="Image 17" descr="image abstraite">
            <a:extLst>
              <a:ext uri="{FF2B5EF4-FFF2-40B4-BE49-F238E27FC236}">
                <a16:creationId xmlns:a16="http://schemas.microsoft.com/office/drawing/2014/main" id="{D4405318-CC16-40AE-BFE1-B9E42D20DF34}"/>
              </a:ext>
            </a:extLst>
          </p:cNvPr>
          <p:cNvPicPr>
            <a:picLocks noChangeAspect="1"/>
          </p:cNvPicPr>
          <p:nvPr/>
        </p:nvPicPr>
        <p:blipFill rotWithShape="1">
          <a:blip r:embed="rId4"/>
          <a:srcRect l="22999" r="23682"/>
          <a:stretch/>
        </p:blipFill>
        <p:spPr>
          <a:xfrm>
            <a:off x="6100398" y="10"/>
            <a:ext cx="6094412" cy="6857990"/>
          </a:xfrm>
          <a:prstGeom prst="rect">
            <a:avLst/>
          </a:prstGeom>
        </p:spPr>
      </p:pic>
      <p:sp>
        <p:nvSpPr>
          <p:cNvPr id="78" name="Rectangle 77">
            <a:extLst>
              <a:ext uri="{FF2B5EF4-FFF2-40B4-BE49-F238E27FC236}">
                <a16:creationId xmlns:a16="http://schemas.microsoft.com/office/drawing/2014/main" id="{7527E565-DE8D-445C-9879-AD1D04415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9" name="Espace réservé du contenu 8">
            <a:extLst>
              <a:ext uri="{FF2B5EF4-FFF2-40B4-BE49-F238E27FC236}">
                <a16:creationId xmlns:a16="http://schemas.microsoft.com/office/drawing/2014/main" id="{A222AFC1-44EB-6315-585A-180AA644E38F}"/>
              </a:ext>
            </a:extLst>
          </p:cNvPr>
          <p:cNvSpPr>
            <a:spLocks noGrp="1"/>
          </p:cNvSpPr>
          <p:nvPr>
            <p:ph idx="1"/>
          </p:nvPr>
        </p:nvSpPr>
        <p:spPr>
          <a:xfrm>
            <a:off x="941782" y="1988748"/>
            <a:ext cx="4219802" cy="4239986"/>
          </a:xfrm>
        </p:spPr>
        <p:txBody>
          <a:bodyPr/>
          <a:lstStyle/>
          <a:p>
            <a:endParaRPr lang="fr-FR"/>
          </a:p>
        </p:txBody>
      </p:sp>
    </p:spTree>
    <p:extLst>
      <p:ext uri="{BB962C8B-B14F-4D97-AF65-F5344CB8AC3E}">
        <p14:creationId xmlns:p14="http://schemas.microsoft.com/office/powerpoint/2010/main" val="2333881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1302F87-35FA-830C-C830-6950BF6EBA47}"/>
              </a:ext>
            </a:extLst>
          </p:cNvPr>
          <p:cNvSpPr>
            <a:spLocks noGrp="1"/>
          </p:cNvSpPr>
          <p:nvPr>
            <p:ph type="title"/>
          </p:nvPr>
        </p:nvSpPr>
        <p:spPr/>
        <p:txBody>
          <a:bodyPr/>
          <a:lstStyle/>
          <a:p>
            <a:pPr algn="ctr"/>
            <a:r>
              <a:rPr lang="fr-FR" dirty="0"/>
              <a:t>I. Introduction</a:t>
            </a:r>
          </a:p>
        </p:txBody>
      </p:sp>
      <p:sp>
        <p:nvSpPr>
          <p:cNvPr id="3" name="Espace réservé du contenu 2">
            <a:extLst>
              <a:ext uri="{FF2B5EF4-FFF2-40B4-BE49-F238E27FC236}">
                <a16:creationId xmlns:a16="http://schemas.microsoft.com/office/drawing/2014/main" id="{AB13B4A0-CEF6-1F14-10F1-FB3C9CB98905}"/>
              </a:ext>
            </a:extLst>
          </p:cNvPr>
          <p:cNvSpPr>
            <a:spLocks noGrp="1"/>
          </p:cNvSpPr>
          <p:nvPr>
            <p:ph idx="1"/>
          </p:nvPr>
        </p:nvSpPr>
        <p:spPr/>
        <p:txBody>
          <a:bodyPr>
            <a:normAutofit lnSpcReduction="10000"/>
          </a:bodyPr>
          <a:lstStyle/>
          <a:p>
            <a:r>
              <a:rPr lang="fr-FR" sz="1800" dirty="0">
                <a:effectLst/>
                <a:latin typeface="Calibri" panose="020F0502020204030204" pitchFamily="34" charset="0"/>
                <a:ea typeface="Calibri" panose="020F0502020204030204" pitchFamily="34" charset="0"/>
                <a:cs typeface="Times New Roman" panose="02020603050405020304" pitchFamily="18" charset="0"/>
              </a:rPr>
              <a:t>Description de l'entreprise : notre entreprise est un site de vente en ligne de composants d'ordinateur, proposant une large gamme de produits allant des processeurs aux cartes graphiques en passant par les disques durs et les mémoires vives. Nous visons à être la destination de choix pour les joueurs et les professionnels de l'informatique à la recherche de matériel de qualité à des prix compétitifs.</a:t>
            </a:r>
          </a:p>
          <a:p>
            <a:r>
              <a:rPr lang="fr-FR" sz="1800" dirty="0">
                <a:effectLst/>
                <a:latin typeface="Calibri" panose="020F0502020204030204" pitchFamily="34" charset="0"/>
                <a:ea typeface="Calibri" panose="020F0502020204030204" pitchFamily="34" charset="0"/>
                <a:cs typeface="Times New Roman" panose="02020603050405020304" pitchFamily="18" charset="0"/>
              </a:rPr>
              <a:t>Description du marché : le marché de la vente de composants d'ordinateur est en constante croissance, avec une demande soutenue pour les produits de qualité supérieure. Selon les prévisions de l'industrie, les ventes de composants d'ordinateur devraient augmenter de 5 % chaque année au cours des prochaines années. Notre entreprise vise à tirer parti de cette croissance en proposant une large gamme de produits de qualité supérieure à des prix compétitifs.</a:t>
            </a:r>
          </a:p>
          <a:p>
            <a:r>
              <a:rPr lang="fr-FR" sz="1800" dirty="0">
                <a:effectLst/>
                <a:latin typeface="Calibri" panose="020F0502020204030204" pitchFamily="34" charset="0"/>
                <a:ea typeface="Calibri" panose="020F0502020204030204" pitchFamily="34" charset="0"/>
                <a:cs typeface="Times New Roman" panose="02020603050405020304" pitchFamily="18" charset="0"/>
              </a:rPr>
              <a:t>Objectifs de l'entreprise : notre objectif est de devenir la principale destination de vente en ligne de composants d'ordinateur en proposant une expérience d'achat en ligne simple et sans tracas pour nos clients. Nous visons à atteindre cet objectif en proposant un grand choix de produits, des prix compétitifs et un service client exceptionnel.</a:t>
            </a:r>
          </a:p>
          <a:p>
            <a:endParaRPr lang="fr-FR" dirty="0"/>
          </a:p>
        </p:txBody>
      </p:sp>
    </p:spTree>
    <p:extLst>
      <p:ext uri="{BB962C8B-B14F-4D97-AF65-F5344CB8AC3E}">
        <p14:creationId xmlns:p14="http://schemas.microsoft.com/office/powerpoint/2010/main" val="1152848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901AEB-0F86-4745-5429-76908B951207}"/>
              </a:ext>
            </a:extLst>
          </p:cNvPr>
          <p:cNvSpPr>
            <a:spLocks noGrp="1"/>
          </p:cNvSpPr>
          <p:nvPr>
            <p:ph type="title"/>
          </p:nvPr>
        </p:nvSpPr>
        <p:spPr/>
        <p:txBody>
          <a:bodyPr/>
          <a:lstStyle/>
          <a:p>
            <a:pPr algn="ctr"/>
            <a:r>
              <a:rPr lang="fr-FR" dirty="0"/>
              <a:t>II. Analyse de l'industrie et de la concurrence</a:t>
            </a:r>
          </a:p>
        </p:txBody>
      </p:sp>
      <p:sp>
        <p:nvSpPr>
          <p:cNvPr id="3" name="Espace réservé du contenu 2">
            <a:extLst>
              <a:ext uri="{FF2B5EF4-FFF2-40B4-BE49-F238E27FC236}">
                <a16:creationId xmlns:a16="http://schemas.microsoft.com/office/drawing/2014/main" id="{5F048318-FA96-7E05-F9A1-5B62E5D42994}"/>
              </a:ext>
            </a:extLst>
          </p:cNvPr>
          <p:cNvSpPr>
            <a:spLocks noGrp="1"/>
          </p:cNvSpPr>
          <p:nvPr>
            <p:ph idx="1"/>
          </p:nvPr>
        </p:nvSpPr>
        <p:spPr/>
        <p:txBody>
          <a:bodyPr/>
          <a:lstStyle/>
          <a:p>
            <a:r>
              <a:rPr lang="fr-FR" sz="1800" dirty="0">
                <a:effectLst/>
                <a:latin typeface="Calibri" panose="020F0502020204030204" pitchFamily="34" charset="0"/>
                <a:ea typeface="Calibri" panose="020F0502020204030204" pitchFamily="34" charset="0"/>
                <a:cs typeface="Times New Roman" panose="02020603050405020304" pitchFamily="18" charset="0"/>
              </a:rPr>
              <a:t>Analyse de l'industrie : le marché de la vente de composants d'ordinateur est en constante croissance, avec de nombreux acteurs clés tels que </a:t>
            </a:r>
            <a:r>
              <a:rPr lang="fr-FR" sz="1800" dirty="0" err="1">
                <a:effectLst/>
                <a:latin typeface="Calibri" panose="020F0502020204030204" pitchFamily="34" charset="0"/>
                <a:ea typeface="Calibri" panose="020F0502020204030204" pitchFamily="34" charset="0"/>
                <a:cs typeface="Times New Roman" panose="02020603050405020304" pitchFamily="18" charset="0"/>
              </a:rPr>
              <a:t>TopAchat</a:t>
            </a:r>
            <a:r>
              <a:rPr lang="fr-FR" sz="1800" dirty="0">
                <a:effectLst/>
                <a:latin typeface="Calibri" panose="020F0502020204030204" pitchFamily="34" charset="0"/>
                <a:ea typeface="Calibri" panose="020F0502020204030204" pitchFamily="34" charset="0"/>
                <a:cs typeface="Times New Roman" panose="02020603050405020304" pitchFamily="18" charset="0"/>
              </a:rPr>
              <a:t>, Amazon et Best </a:t>
            </a:r>
            <a:r>
              <a:rPr lang="fr-FR" sz="1800" dirty="0" err="1">
                <a:effectLst/>
                <a:latin typeface="Calibri" panose="020F0502020204030204" pitchFamily="34" charset="0"/>
                <a:ea typeface="Calibri" panose="020F0502020204030204" pitchFamily="34" charset="0"/>
                <a:cs typeface="Times New Roman" panose="02020603050405020304" pitchFamily="18" charset="0"/>
              </a:rPr>
              <a:t>Buy</a:t>
            </a:r>
            <a:r>
              <a:rPr lang="fr-FR" sz="1800" dirty="0">
                <a:effectLst/>
                <a:latin typeface="Calibri" panose="020F0502020204030204" pitchFamily="34" charset="0"/>
                <a:ea typeface="Calibri" panose="020F0502020204030204" pitchFamily="34" charset="0"/>
                <a:cs typeface="Times New Roman" panose="02020603050405020304" pitchFamily="18" charset="0"/>
              </a:rPr>
              <a:t>. Toutefois, il existe également de nombreuses entreprises de niche qui ciblent des segments spécifiques du marché, comme les joueurs ou les professionnels de l'informatique.</a:t>
            </a:r>
          </a:p>
          <a:p>
            <a:r>
              <a:rPr lang="fr-FR" sz="1800" dirty="0">
                <a:effectLst/>
                <a:latin typeface="Calibri" panose="020F0502020204030204" pitchFamily="34" charset="0"/>
                <a:ea typeface="Calibri" panose="020F0502020204030204" pitchFamily="34" charset="0"/>
                <a:cs typeface="Times New Roman" panose="02020603050405020304" pitchFamily="18" charset="0"/>
              </a:rPr>
              <a:t>Analyse de la concurrence : notre principale concurrence viendra des grands acteurs du marché tels que </a:t>
            </a:r>
            <a:r>
              <a:rPr lang="fr-FR" sz="1800" dirty="0" err="1">
                <a:effectLst/>
                <a:latin typeface="Calibri" panose="020F0502020204030204" pitchFamily="34" charset="0"/>
                <a:ea typeface="Calibri" panose="020F0502020204030204" pitchFamily="34" charset="0"/>
                <a:cs typeface="Times New Roman" panose="02020603050405020304" pitchFamily="18" charset="0"/>
              </a:rPr>
              <a:t>TopAchat</a:t>
            </a:r>
            <a:r>
              <a:rPr lang="fr-FR" sz="1800" dirty="0">
                <a:effectLst/>
                <a:latin typeface="Calibri" panose="020F0502020204030204" pitchFamily="34" charset="0"/>
                <a:ea typeface="Calibri" panose="020F0502020204030204" pitchFamily="34" charset="0"/>
                <a:cs typeface="Times New Roman" panose="02020603050405020304" pitchFamily="18" charset="0"/>
              </a:rPr>
              <a:t> et Amazon, qui disposent d'une grande base de clientèle et d'une large gamme de produits. Toutefois, nous avons l'avantage de cibler spécifiquement les joueurs et les professionnels de l'informatique, ce qui nous permet de nous différencier de la concurrence en proposant un assortiment de produits ciblé et en mettant l'accent sur le service à la clientèle.</a:t>
            </a:r>
          </a:p>
          <a:p>
            <a:endParaRPr lang="fr-FR" dirty="0"/>
          </a:p>
        </p:txBody>
      </p:sp>
    </p:spTree>
    <p:extLst>
      <p:ext uri="{BB962C8B-B14F-4D97-AF65-F5344CB8AC3E}">
        <p14:creationId xmlns:p14="http://schemas.microsoft.com/office/powerpoint/2010/main" val="1420250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0793F0-9220-716B-1DB0-7F347FDA596C}"/>
              </a:ext>
            </a:extLst>
          </p:cNvPr>
          <p:cNvSpPr>
            <a:spLocks noGrp="1"/>
          </p:cNvSpPr>
          <p:nvPr>
            <p:ph type="title"/>
          </p:nvPr>
        </p:nvSpPr>
        <p:spPr/>
        <p:txBody>
          <a:bodyPr/>
          <a:lstStyle/>
          <a:p>
            <a:pPr algn="ctr"/>
            <a:r>
              <a:rPr lang="fr-FR" dirty="0"/>
              <a:t>III. Stratégie de marketing</a:t>
            </a:r>
          </a:p>
        </p:txBody>
      </p:sp>
      <p:sp>
        <p:nvSpPr>
          <p:cNvPr id="3" name="Espace réservé du contenu 2">
            <a:extLst>
              <a:ext uri="{FF2B5EF4-FFF2-40B4-BE49-F238E27FC236}">
                <a16:creationId xmlns:a16="http://schemas.microsoft.com/office/drawing/2014/main" id="{91B942B1-0516-0138-2E21-56780046EC01}"/>
              </a:ext>
            </a:extLst>
          </p:cNvPr>
          <p:cNvSpPr>
            <a:spLocks noGrp="1"/>
          </p:cNvSpPr>
          <p:nvPr>
            <p:ph idx="1"/>
          </p:nvPr>
        </p:nvSpPr>
        <p:spPr/>
        <p:txBody>
          <a:bodyPr/>
          <a:lstStyle/>
          <a:p>
            <a:r>
              <a:rPr lang="fr-FR" sz="1800" dirty="0">
                <a:effectLst/>
                <a:latin typeface="Calibri" panose="020F0502020204030204" pitchFamily="34" charset="0"/>
                <a:ea typeface="Calibri" panose="020F0502020204030204" pitchFamily="34" charset="0"/>
                <a:cs typeface="Times New Roman" panose="02020603050405020304" pitchFamily="18" charset="0"/>
              </a:rPr>
              <a:t>Cible de marché : notre cible de marché est composée de joueurs et de professionnels de l'informatique âgés de 18 à 35 ans, avec un intérêt pour les nouvelles technologies et une forte propension à acheter en ligne.</a:t>
            </a:r>
          </a:p>
          <a:p>
            <a:r>
              <a:rPr lang="fr-FR" sz="1800" dirty="0">
                <a:effectLst/>
                <a:latin typeface="Calibri" panose="020F0502020204030204" pitchFamily="34" charset="0"/>
                <a:ea typeface="Calibri" panose="020F0502020204030204" pitchFamily="34" charset="0"/>
                <a:cs typeface="Times New Roman" panose="02020603050405020304" pitchFamily="18" charset="0"/>
              </a:rPr>
              <a:t>Message de marketing : notre message de marketing mettra l'accent sur notre large gamme de produits de qualité supérieure à des prix compétitifs, ainsi que sur notre service client exceptionnel. Nous voulons que nos clients sachent qu'ils peuvent compter sur nous pour leur fournir les meilleurs composants d'ordinateur au meilleur prix, ainsi que pour répondre à toutes leurs questions et préoccupations.</a:t>
            </a:r>
          </a:p>
          <a:p>
            <a:r>
              <a:rPr lang="fr-FR" sz="1800" dirty="0">
                <a:effectLst/>
                <a:latin typeface="Calibri" panose="020F0502020204030204" pitchFamily="34" charset="0"/>
                <a:ea typeface="Calibri" panose="020F0502020204030204" pitchFamily="34" charset="0"/>
                <a:cs typeface="Times New Roman" panose="02020603050405020304" pitchFamily="18" charset="0"/>
              </a:rPr>
              <a:t>Canaux de marketing : nous utiliserons plusieurs canaux de marketing pour atteindre notre cible de marché, notamment les médias sociaux, les annonces en ligne ciblées et les partenariats avec les revues et les blogs de technologie populaires. Nous prévoyons également de participer à des salons professionnels et de joueur pour renforcer notre présence sur le marché.</a:t>
            </a:r>
          </a:p>
          <a:p>
            <a:endParaRPr lang="fr-FR" dirty="0"/>
          </a:p>
        </p:txBody>
      </p:sp>
    </p:spTree>
    <p:extLst>
      <p:ext uri="{BB962C8B-B14F-4D97-AF65-F5344CB8AC3E}">
        <p14:creationId xmlns:p14="http://schemas.microsoft.com/office/powerpoint/2010/main" val="1525165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6C0776-3248-D9D6-DB9C-E75766AF33C6}"/>
              </a:ext>
            </a:extLst>
          </p:cNvPr>
          <p:cNvSpPr>
            <a:spLocks noGrp="1"/>
          </p:cNvSpPr>
          <p:nvPr>
            <p:ph type="title"/>
          </p:nvPr>
        </p:nvSpPr>
        <p:spPr/>
        <p:txBody>
          <a:bodyPr/>
          <a:lstStyle/>
          <a:p>
            <a:pPr algn="ctr"/>
            <a:r>
              <a:rPr lang="fr-FR" dirty="0"/>
              <a:t>IV. Plan de lancement</a:t>
            </a:r>
          </a:p>
        </p:txBody>
      </p:sp>
      <p:sp>
        <p:nvSpPr>
          <p:cNvPr id="3" name="Espace réservé du contenu 2">
            <a:extLst>
              <a:ext uri="{FF2B5EF4-FFF2-40B4-BE49-F238E27FC236}">
                <a16:creationId xmlns:a16="http://schemas.microsoft.com/office/drawing/2014/main" id="{E7EA85D9-4058-7F1F-29A7-4B9D357ADC15}"/>
              </a:ext>
            </a:extLst>
          </p:cNvPr>
          <p:cNvSpPr>
            <a:spLocks noGrp="1"/>
          </p:cNvSpPr>
          <p:nvPr>
            <p:ph idx="1"/>
          </p:nvPr>
        </p:nvSpPr>
        <p:spPr/>
        <p:txBody>
          <a:bodyPr/>
          <a:lstStyle/>
          <a:p>
            <a:r>
              <a:rPr lang="fr-FR" sz="1800" dirty="0">
                <a:effectLst/>
                <a:latin typeface="Calibri" panose="020F0502020204030204" pitchFamily="34" charset="0"/>
                <a:ea typeface="Calibri" panose="020F0502020204030204" pitchFamily="34" charset="0"/>
                <a:cs typeface="Times New Roman" panose="02020603050405020304" pitchFamily="18" charset="0"/>
              </a:rPr>
              <a:t>Étapes du lancement : notre plan de lancement comprend plusieurs étapes clés :</a:t>
            </a:r>
          </a:p>
          <a:p>
            <a:pPr marL="0" indent="0">
              <a:buNone/>
            </a:pPr>
            <a:endParaRPr lang="fr-FR" dirty="0"/>
          </a:p>
          <a:p>
            <a:pPr marL="342900" lvl="0" indent="-342900">
              <a:lnSpc>
                <a:spcPct val="107000"/>
              </a:lnSpc>
              <a:buFont typeface="Symbol" panose="05050102010706020507" pitchFamily="18" charset="2"/>
              <a:buChar char=""/>
            </a:pPr>
            <a:r>
              <a:rPr lang="fr-FR" sz="1800" dirty="0">
                <a:effectLst/>
                <a:latin typeface="Calibri" panose="020F0502020204030204" pitchFamily="34" charset="0"/>
                <a:ea typeface="Calibri" panose="020F0502020204030204" pitchFamily="34" charset="0"/>
                <a:cs typeface="Times New Roman" panose="02020603050405020304" pitchFamily="18" charset="0"/>
              </a:rPr>
              <a:t>Mise en place du site de vente en ligne et du système de paiement.</a:t>
            </a:r>
          </a:p>
          <a:p>
            <a:pPr marL="342900" lvl="0" indent="-342900">
              <a:lnSpc>
                <a:spcPct val="107000"/>
              </a:lnSpc>
              <a:buFont typeface="Symbol" panose="05050102010706020507" pitchFamily="18" charset="2"/>
              <a:buChar char=""/>
            </a:pPr>
            <a:r>
              <a:rPr lang="fr-FR" sz="1800" dirty="0">
                <a:effectLst/>
                <a:latin typeface="Calibri" panose="020F0502020204030204" pitchFamily="34" charset="0"/>
                <a:ea typeface="Calibri" panose="020F0502020204030204" pitchFamily="34" charset="0"/>
                <a:cs typeface="Times New Roman" panose="02020603050405020304" pitchFamily="18" charset="0"/>
              </a:rPr>
              <a:t>Approvisionnement en produits et mise en place des accords avec les fournisseurs.</a:t>
            </a:r>
          </a:p>
          <a:p>
            <a:pPr marL="342900" lvl="0" indent="-342900">
              <a:lnSpc>
                <a:spcPct val="107000"/>
              </a:lnSpc>
              <a:buFont typeface="Symbol" panose="05050102010706020507" pitchFamily="18" charset="2"/>
              <a:buChar char=""/>
            </a:pPr>
            <a:r>
              <a:rPr lang="fr-FR" sz="1800" dirty="0">
                <a:effectLst/>
                <a:latin typeface="Calibri" panose="020F0502020204030204" pitchFamily="34" charset="0"/>
                <a:ea typeface="Calibri" panose="020F0502020204030204" pitchFamily="34" charset="0"/>
                <a:cs typeface="Times New Roman" panose="02020603050405020304" pitchFamily="18" charset="0"/>
              </a:rPr>
              <a:t>Lancement de la campagne de marketing et de publicité en ligne.</a:t>
            </a:r>
          </a:p>
          <a:p>
            <a:pPr marL="342900" lvl="0" indent="-342900">
              <a:lnSpc>
                <a:spcPct val="107000"/>
              </a:lnSpc>
              <a:buFont typeface="Symbol" panose="05050102010706020507" pitchFamily="18" charset="2"/>
              <a:buChar char=""/>
            </a:pPr>
            <a:r>
              <a:rPr lang="fr-FR" sz="1800" dirty="0">
                <a:effectLst/>
                <a:latin typeface="Calibri" panose="020F0502020204030204" pitchFamily="34" charset="0"/>
                <a:ea typeface="Calibri" panose="020F0502020204030204" pitchFamily="34" charset="0"/>
                <a:cs typeface="Times New Roman" panose="02020603050405020304" pitchFamily="18" charset="0"/>
              </a:rPr>
              <a:t>Participation à des salons professionnels et de joueur pour renforcer notre présence sur le marché.</a:t>
            </a:r>
          </a:p>
          <a:p>
            <a:pPr marL="342900" lvl="0" indent="-342900">
              <a:lnSpc>
                <a:spcPct val="107000"/>
              </a:lnSpc>
              <a:spcAft>
                <a:spcPts val="800"/>
              </a:spcAft>
              <a:buFont typeface="Symbol" panose="05050102010706020507" pitchFamily="18" charset="2"/>
              <a:buChar char=""/>
            </a:pPr>
            <a:r>
              <a:rPr lang="fr-FR" sz="1800" dirty="0">
                <a:effectLst/>
                <a:latin typeface="Calibri" panose="020F0502020204030204" pitchFamily="34" charset="0"/>
                <a:ea typeface="Calibri" panose="020F0502020204030204" pitchFamily="34" charset="0"/>
                <a:cs typeface="Times New Roman" panose="02020603050405020304" pitchFamily="18" charset="0"/>
              </a:rPr>
              <a:t>Mise en place d'un service client exceptionnel pour gérer les demandes et les préoccupations des clients.</a:t>
            </a:r>
          </a:p>
          <a:p>
            <a:pPr marL="0" indent="0">
              <a:buNone/>
            </a:pPr>
            <a:endParaRPr lang="fr-FR" dirty="0"/>
          </a:p>
        </p:txBody>
      </p:sp>
    </p:spTree>
    <p:extLst>
      <p:ext uri="{BB962C8B-B14F-4D97-AF65-F5344CB8AC3E}">
        <p14:creationId xmlns:p14="http://schemas.microsoft.com/office/powerpoint/2010/main" val="3478414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471513C-ADF9-5D12-58FE-BB06EF4826D9}"/>
              </a:ext>
            </a:extLst>
          </p:cNvPr>
          <p:cNvSpPr>
            <a:spLocks noGrp="1"/>
          </p:cNvSpPr>
          <p:nvPr>
            <p:ph type="title"/>
          </p:nvPr>
        </p:nvSpPr>
        <p:spPr/>
        <p:txBody>
          <a:bodyPr/>
          <a:lstStyle/>
          <a:p>
            <a:pPr algn="ctr"/>
            <a:r>
              <a:rPr lang="fr-FR" dirty="0"/>
              <a:t>V. Plan financier</a:t>
            </a:r>
          </a:p>
        </p:txBody>
      </p:sp>
      <p:sp>
        <p:nvSpPr>
          <p:cNvPr id="3" name="Espace réservé du contenu 2">
            <a:extLst>
              <a:ext uri="{FF2B5EF4-FFF2-40B4-BE49-F238E27FC236}">
                <a16:creationId xmlns:a16="http://schemas.microsoft.com/office/drawing/2014/main" id="{86A13D24-5554-00EA-4904-51027118AAB3}"/>
              </a:ext>
            </a:extLst>
          </p:cNvPr>
          <p:cNvSpPr>
            <a:spLocks noGrp="1"/>
          </p:cNvSpPr>
          <p:nvPr>
            <p:ph idx="1"/>
          </p:nvPr>
        </p:nvSpPr>
        <p:spPr/>
        <p:txBody>
          <a:bodyPr/>
          <a:lstStyle/>
          <a:p>
            <a:r>
              <a:rPr lang="fr-FR" sz="1800" dirty="0">
                <a:effectLst/>
                <a:latin typeface="Calibri" panose="020F0502020204030204" pitchFamily="34" charset="0"/>
                <a:ea typeface="Calibri" panose="020F0502020204030204" pitchFamily="34" charset="0"/>
                <a:cs typeface="Times New Roman" panose="02020603050405020304" pitchFamily="18" charset="0"/>
              </a:rPr>
              <a:t>Prévisions de ventes : nous prévoyons de réaliser un chiffre d'affaires annuel de 500 000 $ la première année, en augmentant de 10 % chaque année pendant les cinq prochaines années.</a:t>
            </a:r>
          </a:p>
          <a:p>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r>
              <a:rPr lang="fr-FR" sz="1800" dirty="0">
                <a:effectLst/>
                <a:latin typeface="Calibri" panose="020F0502020204030204" pitchFamily="34" charset="0"/>
                <a:ea typeface="Calibri" panose="020F0502020204030204" pitchFamily="34" charset="0"/>
                <a:cs typeface="Times New Roman" panose="02020603050405020304" pitchFamily="18" charset="0"/>
              </a:rPr>
              <a:t>Frais : nos principaux frais comprendront les coûts de développement et de lancement du site, les frais de marketing et de publicité, les coûts de stockage et de livraison des produits et les frais de personnel pour le service client.</a:t>
            </a:r>
          </a:p>
          <a:p>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r>
              <a:rPr lang="fr-FR" sz="1800" dirty="0">
                <a:effectLst/>
                <a:latin typeface="Calibri" panose="020F0502020204030204" pitchFamily="34" charset="0"/>
                <a:ea typeface="Calibri" panose="020F0502020204030204" pitchFamily="34" charset="0"/>
                <a:cs typeface="Times New Roman" panose="02020603050405020304" pitchFamily="18" charset="0"/>
              </a:rPr>
              <a:t>Investissement initial : nous avons besoin d'un investissement initial de 250 000 $ pour couvrir les coûts de développement et de lancement du site, ainsi que pour acheter une première quantité de produits. </a:t>
            </a:r>
          </a:p>
          <a:p>
            <a:endParaRPr lang="fr-FR" dirty="0"/>
          </a:p>
        </p:txBody>
      </p:sp>
    </p:spTree>
    <p:extLst>
      <p:ext uri="{BB962C8B-B14F-4D97-AF65-F5344CB8AC3E}">
        <p14:creationId xmlns:p14="http://schemas.microsoft.com/office/powerpoint/2010/main" val="260321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CACA044-9AFB-FEAD-CD81-E618FF000380}"/>
              </a:ext>
            </a:extLst>
          </p:cNvPr>
          <p:cNvSpPr>
            <a:spLocks noGrp="1"/>
          </p:cNvSpPr>
          <p:nvPr>
            <p:ph type="title"/>
          </p:nvPr>
        </p:nvSpPr>
        <p:spPr/>
        <p:txBody>
          <a:bodyPr/>
          <a:lstStyle/>
          <a:p>
            <a:pPr algn="ctr"/>
            <a:r>
              <a:rPr lang="fr-FR" dirty="0"/>
              <a:t>VI. Conclusion</a:t>
            </a:r>
          </a:p>
        </p:txBody>
      </p:sp>
      <p:sp>
        <p:nvSpPr>
          <p:cNvPr id="3" name="Espace réservé du contenu 2">
            <a:extLst>
              <a:ext uri="{FF2B5EF4-FFF2-40B4-BE49-F238E27FC236}">
                <a16:creationId xmlns:a16="http://schemas.microsoft.com/office/drawing/2014/main" id="{C7F48187-7FE6-4270-EBC4-FEF4C090061F}"/>
              </a:ext>
            </a:extLst>
          </p:cNvPr>
          <p:cNvSpPr>
            <a:spLocks noGrp="1"/>
          </p:cNvSpPr>
          <p:nvPr>
            <p:ph idx="1"/>
          </p:nvPr>
        </p:nvSpPr>
        <p:spPr/>
        <p:txBody>
          <a:bodyPr/>
          <a:lstStyle/>
          <a:p>
            <a:pPr algn="just"/>
            <a:endParaRPr lang="fr-FR" sz="2400" dirty="0">
              <a:effectLst/>
              <a:latin typeface="Calibri" panose="020F0502020204030204" pitchFamily="34" charset="0"/>
              <a:ea typeface="Calibri" panose="020F0502020204030204" pitchFamily="34" charset="0"/>
              <a:cs typeface="Times New Roman" panose="02020603050405020304" pitchFamily="18" charset="0"/>
            </a:endParaRPr>
          </a:p>
          <a:p>
            <a:pPr algn="just"/>
            <a:r>
              <a:rPr lang="fr-FR" sz="2400" dirty="0">
                <a:effectLst/>
                <a:latin typeface="Calibri" panose="020F0502020204030204" pitchFamily="34" charset="0"/>
                <a:ea typeface="Calibri" panose="020F0502020204030204" pitchFamily="34" charset="0"/>
                <a:cs typeface="Times New Roman" panose="02020603050405020304" pitchFamily="18" charset="0"/>
              </a:rPr>
              <a:t>En résumé, notre entreprise de vente en ligne de composants d'ordinateur vise à devenir la destination de choix pour les joueurs et les professionnels de l'informatique à la recherche de matériel de qualité à des prix compétitifs. Avec notre large gamme de produits, nos prix compétitifs et notre service client exceptionnel, nous sommes bien positionnés pour réussir sur ce marché en constante croissance.</a:t>
            </a:r>
          </a:p>
          <a:p>
            <a:endParaRPr lang="fr-FR" dirty="0"/>
          </a:p>
        </p:txBody>
      </p:sp>
    </p:spTree>
    <p:extLst>
      <p:ext uri="{BB962C8B-B14F-4D97-AF65-F5344CB8AC3E}">
        <p14:creationId xmlns:p14="http://schemas.microsoft.com/office/powerpoint/2010/main" val="598044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Image 14" descr="conception abstrait">
            <a:extLst>
              <a:ext uri="{FF2B5EF4-FFF2-40B4-BE49-F238E27FC236}">
                <a16:creationId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blip>
          <a:srcRect t="18308" r="6818" b="2872"/>
          <a:stretch/>
        </p:blipFill>
        <p:spPr>
          <a:xfrm flipH="1">
            <a:off x="20" y="10"/>
            <a:ext cx="12191980" cy="6857990"/>
          </a:xfrm>
          <a:prstGeom prst="rect">
            <a:avLst/>
          </a:prstGeom>
        </p:spPr>
      </p:pic>
      <p:sp>
        <p:nvSpPr>
          <p:cNvPr id="12" name="Titre 11">
            <a:extLst>
              <a:ext uri="{FF2B5EF4-FFF2-40B4-BE49-F238E27FC236}">
                <a16:creationId xmlns:a16="http://schemas.microsoft.com/office/drawing/2014/main" id="{970C361B-D32E-42E0-A41E-86C3D9AC886F}"/>
              </a:ext>
            </a:extLst>
          </p:cNvPr>
          <p:cNvSpPr>
            <a:spLocks noGrp="1"/>
          </p:cNvSpPr>
          <p:nvPr>
            <p:ph type="ctrTitle"/>
          </p:nvPr>
        </p:nvSpPr>
        <p:spPr>
          <a:xfrm>
            <a:off x="1154955" y="1447800"/>
            <a:ext cx="8825658" cy="3329581"/>
          </a:xfrm>
        </p:spPr>
        <p:txBody>
          <a:bodyPr rtlCol="0">
            <a:normAutofit/>
          </a:bodyPr>
          <a:lstStyle/>
          <a:p>
            <a:pPr rtl="0"/>
            <a:r>
              <a:rPr lang="fr-FR"/>
              <a:t>Merci!</a:t>
            </a:r>
          </a:p>
        </p:txBody>
      </p:sp>
      <p:sp>
        <p:nvSpPr>
          <p:cNvPr id="13" name="Sous-titre 12">
            <a:extLst>
              <a:ext uri="{FF2B5EF4-FFF2-40B4-BE49-F238E27FC236}">
                <a16:creationId xmlns:a16="http://schemas.microsoft.com/office/drawing/2014/main" id="{336E726C-3DE4-41AA-88A0-C92B0C34163D}"/>
              </a:ext>
            </a:extLst>
          </p:cNvPr>
          <p:cNvSpPr>
            <a:spLocks noGrp="1"/>
          </p:cNvSpPr>
          <p:nvPr>
            <p:ph type="subTitle" idx="1"/>
          </p:nvPr>
        </p:nvSpPr>
        <p:spPr>
          <a:xfrm>
            <a:off x="1154955" y="4777380"/>
            <a:ext cx="8825658" cy="861420"/>
          </a:xfrm>
        </p:spPr>
        <p:txBody>
          <a:bodyPr rtlCol="0">
            <a:normAutofit/>
          </a:bodyPr>
          <a:lstStyle/>
          <a:p>
            <a:pPr rtl="0"/>
            <a:endParaRPr lang="fr-FR"/>
          </a:p>
          <a:p>
            <a:endParaRPr lang="fr-FR"/>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107679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Office_50521247_TF78884036_Win32" id="{29225F35-83AB-4115-9799-26AF7E83A971}" vid="{09BDAAA7-7644-418F-9AA5-8E5C2FFE2643}"/>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2.xml><?xml version="1.0" encoding="utf-8"?>
<ds:datastoreItem xmlns:ds="http://schemas.openxmlformats.org/officeDocument/2006/customXml" ds:itemID="{048C88F1-1664-415F-AFCE-F6CF45809817}">
  <ds:schemaRefs>
    <ds:schemaRef ds:uri="16c05727-aa75-4e4a-9b5f-8a80a1165891"/>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C30393A-FEC6-4A44-9E4A-6EA49F1F7DC0}">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Conception numérique</Template>
  <TotalTime>0</TotalTime>
  <Words>810</Words>
  <Application>Microsoft Office PowerPoint</Application>
  <PresentationFormat>Grand écran</PresentationFormat>
  <Paragraphs>35</Paragraphs>
  <Slides>9</Slides>
  <Notes>3</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9</vt:i4>
      </vt:variant>
    </vt:vector>
  </HeadingPairs>
  <TitlesOfParts>
    <vt:vector size="17" baseType="lpstr">
      <vt:lpstr>Algerian</vt:lpstr>
      <vt:lpstr>Arial</vt:lpstr>
      <vt:lpstr>Calibri</vt:lpstr>
      <vt:lpstr>Century Gothic</vt:lpstr>
      <vt:lpstr>Monotype Corsiva</vt:lpstr>
      <vt:lpstr>Symbol</vt:lpstr>
      <vt:lpstr>Wingdings 3</vt:lpstr>
      <vt:lpstr>Ion</vt:lpstr>
      <vt:lpstr>STREETWISE COMPONENT</vt:lpstr>
      <vt:lpstr>Business Plan</vt:lpstr>
      <vt:lpstr>I. Introduction</vt:lpstr>
      <vt:lpstr>II. Analyse de l'industrie et de la concurrence</vt:lpstr>
      <vt:lpstr>III. Stratégie de marketing</vt:lpstr>
      <vt:lpstr>IV. Plan de lancement</vt:lpstr>
      <vt:lpstr>V. Plan financier</vt:lpstr>
      <vt:lpstr>VI. Conclusion</vt:lpstr>
      <vt:lpstr>Merci!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STREETWISE COMPONENT</dc:title>
  <dc:creator>Lassana SOUKOUNA</dc:creator>
  <cp:lastModifiedBy>Lassana SOUKOUNA</cp:lastModifiedBy>
  <cp:revision>5</cp:revision>
  <dcterms:created xsi:type="dcterms:W3CDTF">2023-01-04T09:27:30Z</dcterms:created>
  <dcterms:modified xsi:type="dcterms:W3CDTF">2023-06-29T09:10:17Z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